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67" r:id="rId4"/>
    <p:sldId id="266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1" r:id="rId13"/>
    <p:sldId id="265" r:id="rId14"/>
  </p:sldIdLst>
  <p:sldSz cx="12192000" cy="6858000"/>
  <p:notesSz cx="6858000" cy="9144000"/>
  <p:embeddedFontLst>
    <p:embeddedFont>
      <p:font typeface="Noto Sans KR" panose="020B0200000000000000" pitchFamily="50" charset="-127"/>
      <p:regular r:id="rId16"/>
      <p:bold r:id="rId17"/>
    </p:embeddedFont>
    <p:embeddedFont>
      <p:font typeface="Pretendard" panose="02000503000000020004" pitchFamily="50" charset="-127"/>
      <p:regular r:id="rId18"/>
      <p:bold r:id="rId19"/>
    </p:embeddedFont>
    <p:embeddedFont>
      <p:font typeface="Pretendard ExtraBold" panose="02000903000000020004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279" autoAdjust="0"/>
  </p:normalViewPr>
  <p:slideViewPr>
    <p:cSldViewPr snapToGrid="0">
      <p:cViewPr>
        <p:scale>
          <a:sx n="90" d="100"/>
          <a:sy n="90" d="100"/>
        </p:scale>
        <p:origin x="18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169" y="0"/>
            <a:ext cx="1855342" cy="6858000"/>
          </a:xfrm>
          <a:prstGeom prst="rect">
            <a:avLst/>
          </a:prstGeom>
        </p:spPr>
      </p:pic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11" y="0"/>
            <a:ext cx="1430613" cy="6858000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01" y="2565400"/>
            <a:ext cx="3570967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59222-9F58-924B-3977-9AD64771C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주요 타겟 사용자층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페르소나 설정 내용 추가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65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포지셔닝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728830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134257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</TotalTime>
  <Words>230</Words>
  <Application>Microsoft Office PowerPoint</Application>
  <PresentationFormat>와이드스크린</PresentationFormat>
  <Paragraphs>55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Calibri Light</vt:lpstr>
      <vt:lpstr>Pretendard</vt:lpstr>
      <vt:lpstr>맑은 고딕</vt:lpstr>
      <vt:lpstr>Arial</vt:lpstr>
      <vt:lpstr>Noto Sans KR</vt:lpstr>
      <vt:lpstr>Pretendard ExtraBold</vt:lpstr>
      <vt:lpstr>Calibri</vt:lpstr>
      <vt:lpstr>Office 2013 - 2022 테마</vt:lpstr>
      <vt:lpstr>런데이 웹페이지 리뉴얼</vt:lpstr>
      <vt:lpstr>기획 의도</vt:lpstr>
      <vt:lpstr>기획 의도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영운 주</cp:lastModifiedBy>
  <cp:revision>233</cp:revision>
  <dcterms:created xsi:type="dcterms:W3CDTF">2025-06-14T07:49:53Z</dcterms:created>
  <dcterms:modified xsi:type="dcterms:W3CDTF">2025-06-15T15:54:13Z</dcterms:modified>
</cp:coreProperties>
</file>